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7" r:id="rId3"/>
    <p:sldId id="262" r:id="rId4"/>
    <p:sldId id="258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FF3300"/>
    <a:srgbClr val="0000FF"/>
    <a:srgbClr val="0066FF"/>
    <a:srgbClr val="FF00FF"/>
    <a:srgbClr val="6600CC"/>
    <a:srgbClr val="009900"/>
    <a:srgbClr val="005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3968-20E6-42F0-808E-1B7A7603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D18F-D96C-485A-BE89-5FCD8C71F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E901-3D51-4E91-8ABB-CB85281D6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B4C6-9C55-4286-AC2E-B6117E136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2075-F9F1-4710-AED7-36D59C64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1FAE-814D-472A-A5CB-E08E439C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9203-C871-4F83-9117-B80B10DB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CC96-02C4-4F73-B9A2-B52C7991D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B55CE-3372-4705-AF06-9CB2ADDA4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3EBE-FD35-4982-B0DD-1E93F4A12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7CD9-2860-401F-8565-EF4728B2C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FA5B-3862-451B-A71D-98792DC3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DC60-4683-46D4-B933-732C2774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2EBA-0E9B-429E-925A-B6E2CD4F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F70D-4CE1-403E-9A34-036E6CE7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4F99-E22A-4FB2-96D3-88263E4A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2546-621D-4240-8742-95FBCC91B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96A8-78A9-4EBD-8C9F-46FBC5D76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C5EC-58A4-494C-AA38-5CA1C606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1FDE-BF70-4BC4-B5E4-F18FFC7A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6916-49C8-4558-B451-AF2FAAD7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A52C-E70C-4996-B81E-FAD58F81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6C7CDD-CE41-4E54-8C7D-E035CD5E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C3CA51-99CF-4860-9704-439603D7D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74638"/>
            <a:ext cx="5181600" cy="2544762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6699"/>
                </a:solidFill>
              </a:rPr>
              <a:t>Kiểm tra bài cũ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8839200" cy="137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4000" i="1" smtClean="0">
                <a:solidFill>
                  <a:srgbClr val="CC0099"/>
                </a:solidFill>
              </a:rPr>
              <a:t> </a:t>
            </a:r>
            <a:r>
              <a:rPr lang="en-US" sz="4000" smtClean="0">
                <a:solidFill>
                  <a:srgbClr val="FF9900"/>
                </a:solidFill>
              </a:rPr>
              <a:t>1.</a:t>
            </a:r>
            <a:r>
              <a:rPr lang="en-US" sz="4000" i="1" smtClean="0">
                <a:solidFill>
                  <a:srgbClr val="CC0099"/>
                </a:solidFill>
              </a:rPr>
              <a:t> Tiết kể chuyện hôm trước chúng ta học bài gì?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46482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>
                <a:solidFill>
                  <a:srgbClr val="FF9900"/>
                </a:solidFill>
              </a:rPr>
              <a:t>2. </a:t>
            </a:r>
            <a:r>
              <a:rPr lang="en-US" sz="4000" i="1">
                <a:solidFill>
                  <a:srgbClr val="CC0099"/>
                </a:solidFill>
              </a:rPr>
              <a:t>Hãy kể về một người có khả năng về sức khỏe đặc biệt mà em biết?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an0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609600"/>
            <a:ext cx="72675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scan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913" y="619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scan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9055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scan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32766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scan0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43263"/>
            <a:ext cx="3581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62000" y="24384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4414838" y="25146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838200" y="52578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4343400" y="52578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278 L -0.39843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9711E-6 L -0.37917 -0.005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0.4 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0.00555 L 0.36198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6" grpId="1" animBg="1"/>
      <p:bldP spid="4117" grpId="0" animBg="1"/>
      <p:bldP spid="4117" grpId="1" animBg="1"/>
      <p:bldP spid="4118" grpId="0" animBg="1"/>
      <p:bldP spid="4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73050"/>
            <a:ext cx="3962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can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152400"/>
            <a:ext cx="3810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scan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28988"/>
            <a:ext cx="3657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can0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98825"/>
            <a:ext cx="3810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09600" y="2651125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Vợ chồng thiên nga nhờ cô vịt chăm sóc con mình.</a:t>
            </a:r>
            <a:endParaRPr lang="en-US" sz="2000"/>
          </a:p>
        </p:txBody>
      </p:sp>
      <p:sp>
        <p:nvSpPr>
          <p:cNvPr id="6151" name="Oval 17"/>
          <p:cNvSpPr>
            <a:spLocks noChangeArrowheads="1"/>
          </p:cNvSpPr>
          <p:nvPr/>
        </p:nvSpPr>
        <p:spPr bwMode="auto">
          <a:xfrm>
            <a:off x="685800" y="2133600"/>
            <a:ext cx="461963" cy="4619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6152" name="Oval 18"/>
          <p:cNvSpPr>
            <a:spLocks noChangeArrowheads="1"/>
          </p:cNvSpPr>
          <p:nvPr/>
        </p:nvSpPr>
        <p:spPr bwMode="auto">
          <a:xfrm>
            <a:off x="4876800" y="2133600"/>
            <a:ext cx="461963" cy="4619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6153" name="Oval 19"/>
          <p:cNvSpPr>
            <a:spLocks noChangeArrowheads="1"/>
          </p:cNvSpPr>
          <p:nvPr/>
        </p:nvSpPr>
        <p:spPr bwMode="auto">
          <a:xfrm>
            <a:off x="838200" y="5486400"/>
            <a:ext cx="50165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6154" name="Oval 20"/>
          <p:cNvSpPr>
            <a:spLocks noChangeArrowheads="1"/>
          </p:cNvSpPr>
          <p:nvPr/>
        </p:nvSpPr>
        <p:spPr bwMode="auto">
          <a:xfrm>
            <a:off x="4876800" y="5448300"/>
            <a:ext cx="50165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876800" y="27432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Thiên nga bị đàn vịt hắt hủi.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85800" y="603885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Bố mẹ thiên nga quay lại đón con và cảm ơn mẹ vịt.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62500" y="6080125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Đàn vịt nhìn theo và ân hận về cách cư xử của mình.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33" grpId="0"/>
      <p:bldP spid="13334" grpId="0"/>
      <p:bldP spid="13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5257800" y="19812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9600" y="156845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1.</a:t>
            </a:r>
            <a:r>
              <a:rPr lang="en-US" sz="2400"/>
              <a:t>  </a:t>
            </a:r>
            <a:r>
              <a:rPr lang="en-US" sz="2400" b="1"/>
              <a:t>Kể lại </a:t>
            </a:r>
            <a:r>
              <a:rPr lang="vi-VN" sz="2400" b="1"/>
              <a:t>đư</a:t>
            </a:r>
            <a:r>
              <a:rPr lang="en-US" sz="2400" b="1"/>
              <a:t>ợc toàn bộ nội dung câu chuyện: </a:t>
            </a:r>
            <a:r>
              <a:rPr lang="en-US" sz="2400" b="1">
                <a:solidFill>
                  <a:srgbClr val="FF0000"/>
                </a:solidFill>
              </a:rPr>
              <a:t>5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33400" y="271145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2.</a:t>
            </a:r>
            <a:r>
              <a:rPr lang="en-US" sz="2400" b="1"/>
              <a:t> Giọng kể phù hợp với nội dung truyện: 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/>
              <a:t>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3400" y="609600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TIÊU CHÍ ĐÁNH GIÁ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4648200" y="156845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3.</a:t>
            </a:r>
            <a:r>
              <a:rPr lang="en-US" sz="2400" b="1"/>
              <a:t> Biết kết hợp lời kể với </a:t>
            </a:r>
            <a:r>
              <a:rPr lang="vi-VN" sz="2400" b="1"/>
              <a:t>đ</a:t>
            </a:r>
            <a:r>
              <a:rPr lang="en-US" sz="2400" b="1"/>
              <a:t>iệu bộ, nét mặt: </a:t>
            </a:r>
            <a:r>
              <a:rPr lang="en-US" sz="2400" b="1">
                <a:solidFill>
                  <a:srgbClr val="FF0000"/>
                </a:solidFill>
              </a:rPr>
              <a:t>1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/>
              <a:t>.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4702175" y="2711450"/>
            <a:ext cx="332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4.</a:t>
            </a:r>
            <a:r>
              <a:rPr lang="en-US" sz="2400" b="1"/>
              <a:t> Hiểu </a:t>
            </a:r>
            <a:r>
              <a:rPr lang="vi-VN" sz="2400" b="1"/>
              <a:t>đư</a:t>
            </a:r>
            <a:r>
              <a:rPr lang="en-US" sz="2400" b="1"/>
              <a:t>ợc ý nghĩa nội dung chuyện: </a:t>
            </a:r>
            <a:r>
              <a:rPr lang="en-US" sz="2400" b="1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/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Default Design</vt:lpstr>
      <vt:lpstr>1_Default Design</vt:lpstr>
      <vt:lpstr>Kiểm tra bài cũ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63</cp:revision>
  <dcterms:created xsi:type="dcterms:W3CDTF">2010-01-22T08:43:09Z</dcterms:created>
  <dcterms:modified xsi:type="dcterms:W3CDTF">2016-06-30T01:49:50Z</dcterms:modified>
</cp:coreProperties>
</file>